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CF3DE-0FEE-4BBA-AD47-C28ABD3FB595}" v="5" dt="2021-02-02T20:36:38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, Dalei" userId="7e43ccd8-522d-43e6-9478-1b4454ab0d26" providerId="ADAL" clId="{C54CF3DE-0FEE-4BBA-AD47-C28ABD3FB595}"/>
    <pc:docChg chg="addSld modSld">
      <pc:chgData name="Hao, Dalei" userId="7e43ccd8-522d-43e6-9478-1b4454ab0d26" providerId="ADAL" clId="{C54CF3DE-0FEE-4BBA-AD47-C28ABD3FB595}" dt="2021-02-02T20:36:42.911" v="19" actId="1076"/>
      <pc:docMkLst>
        <pc:docMk/>
      </pc:docMkLst>
      <pc:sldChg chg="addSp delSp modSp new mod">
        <pc:chgData name="Hao, Dalei" userId="7e43ccd8-522d-43e6-9478-1b4454ab0d26" providerId="ADAL" clId="{C54CF3DE-0FEE-4BBA-AD47-C28ABD3FB595}" dt="2021-01-27T19:57:14.067" v="15" actId="1076"/>
        <pc:sldMkLst>
          <pc:docMk/>
          <pc:sldMk cId="2579352299" sldId="256"/>
        </pc:sldMkLst>
        <pc:spChg chg="del">
          <ac:chgData name="Hao, Dalei" userId="7e43ccd8-522d-43e6-9478-1b4454ab0d26" providerId="ADAL" clId="{C54CF3DE-0FEE-4BBA-AD47-C28ABD3FB595}" dt="2021-01-27T19:55:33.313" v="1"/>
          <ac:spMkLst>
            <pc:docMk/>
            <pc:sldMk cId="2579352299" sldId="256"/>
            <ac:spMk id="2" creationId="{7C1D2B76-9E5D-4A5D-A649-2BB56C2AA66F}"/>
          </ac:spMkLst>
        </pc:spChg>
        <pc:spChg chg="del">
          <ac:chgData name="Hao, Dalei" userId="7e43ccd8-522d-43e6-9478-1b4454ab0d26" providerId="ADAL" clId="{C54CF3DE-0FEE-4BBA-AD47-C28ABD3FB595}" dt="2021-01-27T19:55:33.313" v="1"/>
          <ac:spMkLst>
            <pc:docMk/>
            <pc:sldMk cId="2579352299" sldId="256"/>
            <ac:spMk id="3" creationId="{2E5A2D8B-724F-48D9-AD5F-1BDEC0C9A9FF}"/>
          </ac:spMkLst>
        </pc:spChg>
        <pc:grpChg chg="add mod">
          <ac:chgData name="Hao, Dalei" userId="7e43ccd8-522d-43e6-9478-1b4454ab0d26" providerId="ADAL" clId="{C54CF3DE-0FEE-4BBA-AD47-C28ABD3FB595}" dt="2021-01-27T19:57:11.557" v="14" actId="164"/>
          <ac:grpSpMkLst>
            <pc:docMk/>
            <pc:sldMk cId="2579352299" sldId="256"/>
            <ac:grpSpMk id="12" creationId="{DF67D1D4-C701-469E-B15D-6CB0BE34EFAC}"/>
          </ac:grpSpMkLst>
        </pc:grpChg>
        <pc:picChg chg="add mod">
          <ac:chgData name="Hao, Dalei" userId="7e43ccd8-522d-43e6-9478-1b4454ab0d26" providerId="ADAL" clId="{C54CF3DE-0FEE-4BBA-AD47-C28ABD3FB595}" dt="2021-01-27T19:57:11.557" v="14" actId="164"/>
          <ac:picMkLst>
            <pc:docMk/>
            <pc:sldMk cId="2579352299" sldId="256"/>
            <ac:picMk id="5" creationId="{D52A2159-CDDB-4492-B7E4-5A4D19D9F47D}"/>
          </ac:picMkLst>
        </pc:picChg>
        <pc:picChg chg="add mod">
          <ac:chgData name="Hao, Dalei" userId="7e43ccd8-522d-43e6-9478-1b4454ab0d26" providerId="ADAL" clId="{C54CF3DE-0FEE-4BBA-AD47-C28ABD3FB595}" dt="2021-01-27T19:57:11.557" v="14" actId="164"/>
          <ac:picMkLst>
            <pc:docMk/>
            <pc:sldMk cId="2579352299" sldId="256"/>
            <ac:picMk id="7" creationId="{2A5D7F1A-0B5F-4B4B-A0B2-B7954C28A5CE}"/>
          </ac:picMkLst>
        </pc:picChg>
        <pc:picChg chg="add mod">
          <ac:chgData name="Hao, Dalei" userId="7e43ccd8-522d-43e6-9478-1b4454ab0d26" providerId="ADAL" clId="{C54CF3DE-0FEE-4BBA-AD47-C28ABD3FB595}" dt="2021-01-27T19:57:14.067" v="15" actId="1076"/>
          <ac:picMkLst>
            <pc:docMk/>
            <pc:sldMk cId="2579352299" sldId="256"/>
            <ac:picMk id="9" creationId="{EFBDA8B9-6A97-4DF7-90FA-41BFFF1194BF}"/>
          </ac:picMkLst>
        </pc:picChg>
        <pc:picChg chg="add mod">
          <ac:chgData name="Hao, Dalei" userId="7e43ccd8-522d-43e6-9478-1b4454ab0d26" providerId="ADAL" clId="{C54CF3DE-0FEE-4BBA-AD47-C28ABD3FB595}" dt="2021-01-27T19:57:11.557" v="14" actId="164"/>
          <ac:picMkLst>
            <pc:docMk/>
            <pc:sldMk cId="2579352299" sldId="256"/>
            <ac:picMk id="11" creationId="{7755AF95-7390-44E6-92C0-DEE60022871F}"/>
          </ac:picMkLst>
        </pc:picChg>
      </pc:sldChg>
      <pc:sldChg chg="addSp modSp new mod">
        <pc:chgData name="Hao, Dalei" userId="7e43ccd8-522d-43e6-9478-1b4454ab0d26" providerId="ADAL" clId="{C54CF3DE-0FEE-4BBA-AD47-C28ABD3FB595}" dt="2021-02-02T20:36:42.911" v="19" actId="1076"/>
        <pc:sldMkLst>
          <pc:docMk/>
          <pc:sldMk cId="1234860713" sldId="257"/>
        </pc:sldMkLst>
        <pc:picChg chg="add mod">
          <ac:chgData name="Hao, Dalei" userId="7e43ccd8-522d-43e6-9478-1b4454ab0d26" providerId="ADAL" clId="{C54CF3DE-0FEE-4BBA-AD47-C28ABD3FB595}" dt="2021-02-02T20:36:42.911" v="19" actId="1076"/>
          <ac:picMkLst>
            <pc:docMk/>
            <pc:sldMk cId="1234860713" sldId="257"/>
            <ac:picMk id="2" creationId="{85875F44-8FC5-410D-AFBD-79F09D4EFD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3790-501B-4222-90BF-6938E3FC3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10409-5DEF-4C26-828F-5D0DD8CB9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F2973-525D-4575-8A3B-516E1EA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4742-FDB2-434D-9B64-F5669643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A419-C7D3-4826-A4F5-075B6B46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50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F69B-F82B-4143-97B2-8C6C9451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5953E-7B39-477F-8AA8-C200E216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1422-88BE-4C71-9972-6B39F288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55D1-1370-4A1B-BDC6-629EE28F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DB95-5168-43DA-BC9F-5F0603EA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9B162-7B27-4674-A300-FD9AFD9DAE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3F379-B72F-49EC-807B-2AF596E60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05A4B-3D4C-4A8C-8E9E-FF76EAE9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375C7-0D66-4BDF-BBF2-68F162A2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FA2E4-A3E7-47BC-BC5F-42005595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7782-11B1-4988-BA9D-F96FE871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AFCA1-892C-468D-A724-3BB0EC55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8175-09BD-4BF5-BECE-4826FBAD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A6369-6E21-4971-A7DE-1C43FDC1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A4F00-4BB3-492C-A4E3-756F4EEE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5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2ED4-5E41-4F7F-A3F8-A42FE2BB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E28E6-0AC7-4136-9CB2-C8BF4A4EE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5A7B2-A3C7-42F2-A1DD-ECFD3F1F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73E-57C4-4292-9D2B-70D12152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BC2B6-E8B3-4690-95F7-5F781900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4056-36D0-4550-BB24-18C4BB81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24B8-F9BC-4185-B25C-0106A875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7D6FF-BDC4-475B-9543-0D5F89BB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ECB3B-D81D-4F82-ADB8-9E79DD70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85EBF-DBFD-45C3-A31F-D9DA211C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C1F13-D66B-4A60-888F-4BCFD07C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025D-BE2E-44DB-A0AF-32EA9410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5C1C0-22A1-4C3F-A82E-2A79ECFFC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77D55-1747-465C-AFE0-5A855EF5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7F485-0F59-40EB-A7A8-2C5C2E9A2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EE383-79A4-4021-A62B-29AE6B136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EE67C-2DB3-4FFC-BE92-E6A5D029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47023-2D3E-4F1D-9E17-C3073BE7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DD14F-AA2A-4E82-AB56-757D7473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E496-CFE8-42C2-BB68-16D572CB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C40D5-B9D4-4C0B-AF8C-A4ECB85E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E2DA3-08C6-4BFD-8976-4E6C1827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792DE-F21C-45BA-A088-F3F8199D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0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6D612-BCF9-4B88-A17C-A6EE3A76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6357A-B8FF-4226-8F3E-704911EF0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C0028-8A99-4F9B-B533-D3575D88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EC1F-F66E-4ACE-971E-359C5C7C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AAED-5887-4AE1-9F35-1C96B98A4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557A1-C1B0-40FA-AF1B-8CC83A74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6213C-D209-4646-9CFB-2B2E510A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19115-2B54-4814-A28D-6FA761AEF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C6E75-BF1D-4E8A-85EF-2AB369CE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13CF-9FBF-4B69-B18D-A55AF465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495E6-0D2D-4CBF-960F-05919188F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F90E3-3BA7-4182-92B8-8B0E60244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224C7-F0E6-47E8-BF41-DBD15853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D0BDD-6A1A-43D9-81CE-367ADF5D3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E12DA-2415-4690-8A8C-E8B23A5C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7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2E2EE-2D6C-4381-931E-A5CA039B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45AC-F300-4D89-8CC3-142D505E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88C8-4739-47FA-AB35-94D9F4D9C7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C6E9-0E3E-485E-86F2-FD6174281E54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F9DD-9C34-493E-A4A8-9B4A09F29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10F62-BF1D-4C83-BE0D-E1889EA3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E085-15B5-4544-B17E-157C9033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F67D1D4-C701-469E-B15D-6CB0BE34EFAC}"/>
              </a:ext>
            </a:extLst>
          </p:cNvPr>
          <p:cNvGrpSpPr/>
          <p:nvPr/>
        </p:nvGrpSpPr>
        <p:grpSpPr>
          <a:xfrm>
            <a:off x="2865120" y="-355963"/>
            <a:ext cx="7315200" cy="6858000"/>
            <a:chOff x="2865120" y="-355963"/>
            <a:chExt cx="7315200" cy="6858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52A2159-CDDB-4492-B7E4-5A4D19D9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65120" y="-355963"/>
              <a:ext cx="3657600" cy="3429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A5D7F1A-0B5F-4B4B-A0B2-B7954C28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2720" y="-355963"/>
              <a:ext cx="3657600" cy="3429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BDA8B9-6A97-4DF7-90FA-41BFFF11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65120" y="3073037"/>
              <a:ext cx="3657600" cy="3429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55AF95-7390-44E6-92C0-DEE60022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2720" y="3073037"/>
              <a:ext cx="36576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35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875F44-8FC5-410D-AFBD-79F09D4E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39" y="975903"/>
            <a:ext cx="6890657" cy="51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6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Hao, Dalei</dc:creator>
  <cp:lastModifiedBy>Hao, Dalei</cp:lastModifiedBy>
  <cp:revision>1</cp:revision>
  <dcterms:created xsi:type="dcterms:W3CDTF">2021-01-27T19:55:28Z</dcterms:created>
  <dcterms:modified xsi:type="dcterms:W3CDTF">2021-02-02T20:36:44Z</dcterms:modified>
</cp:coreProperties>
</file>